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9" r:id="rId5"/>
    <p:sldId id="270" r:id="rId6"/>
    <p:sldId id="264" r:id="rId7"/>
    <p:sldId id="265" r:id="rId8"/>
    <p:sldId id="266" r:id="rId9"/>
    <p:sldId id="267" r:id="rId10"/>
    <p:sldId id="258" r:id="rId11"/>
    <p:sldId id="261" r:id="rId12"/>
    <p:sldId id="262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13396-3869-EF12-9F38-F66946E49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45512-DC91-3058-5B83-1DC31A725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E32E5-CCE3-3B6C-693D-8626D5285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BD70F-9EF6-703F-829E-B48D6D332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5C3F6-911F-44D6-84C6-85ADAEC3F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9829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8C7EC-875C-9B62-4987-F134908A7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EB7132-1B1A-53DF-5C21-C94F90203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F7FE8-9168-8283-F9EA-5CD5B6936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A8308-8295-EAF6-1A52-BE7AE844C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31517-834E-DFDF-93F0-BB447390B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89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C003C-4911-4A74-A278-716D7A0D3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7A920-944B-6D95-8AA3-04075164B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DCA8-6541-7A20-DA18-8693DC90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951E4-04E4-0AA3-6DBF-9D37FD940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40F8F-012C-8FAC-E590-D856B739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5552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0F4C-2081-9C9B-D1F1-8E434BC5B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10EC4-BB6E-D677-8532-D0CF15B29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E76AF-1A59-868B-E517-F49D3065A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552E-10A1-D0BB-E9C5-DE9E5420B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0B39F-17D9-F229-C279-241DCC07C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248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9C6A7-0AB2-7E54-D359-CACBA2A59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BF657-F253-4C64-4618-86BDA01EB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0504F-5A2A-4F42-5579-F698C01FF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FF3B7-09AC-3127-E819-25D2B07EC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1A1B9-CF63-4E68-0135-B00DC7D5A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648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ACFB7-93DE-1B27-506C-A173C2510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EC68-8A54-589F-BBEB-BBCC6E6CA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CC744-17E2-B898-8709-1CF7F1882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FE157-4B63-B1C2-7E44-B752AB63D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9D8A8-8DD9-75AC-A7B0-2137DEBE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FE847-616C-A90D-7122-42913B38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332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FB62B-256C-52A6-B13B-AEE647500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1013-BBDE-0E4F-1D10-5CB67EE31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14586-5E5D-724B-3075-9B50601B2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DB665-54A5-A0C7-BAB7-4FA17DBD69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BD369C-C05D-CB07-ADF8-D5BC1E717B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E9B7E-CA87-8166-3355-686083F0A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340E35-725F-E282-EE5A-5577E1AD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8E46FA-C370-A595-912A-7003745B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962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9C9E2-197F-AB2D-6E13-D270F5DE8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30EFAF-7301-1B59-6626-2ED195F7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E5B184-4EED-6480-CEBE-67C54D5A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52CD7-1CA7-5165-1CAD-6355D7C2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357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F045CE-8978-6FE5-79F3-A0E9ABF96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F535CC-FCFD-B8AE-EF82-7A5E81D97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DC516-A8BB-97C8-BA24-2C219FD7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409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46188-9ABF-036A-9F1D-37362CDE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6CFBC-7B0D-B7D4-1AB6-2857B36B9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A28DED-E08A-BD4F-201E-D1B28A69D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01A99-8C58-8380-0256-B36698A3D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2DED7-9EC9-356C-8EA1-9EAEF0FE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3384B-0D5B-1D01-1D66-6136B1BD2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633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454CC-840F-8555-1C9F-DFC91417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E6F9BB-8CF7-E440-A502-75FAA5D802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C41C6-96F9-B628-8FC0-FC9738C2D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5A59A-B0A0-5789-6C51-E67503B3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B5C69-CB11-001E-9C21-D9ABBD32B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ABFC5-4496-A89F-359E-6C0F75B1D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376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135990-A7EC-3C8E-FF87-DE4F63291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B7264-C6AB-9907-B8CE-5E7F64C79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8EB30-89D6-6930-D58D-04FACD2E4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9D6B53-3899-46B1-AE73-7B4F737DF35B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01D82-2CAC-585A-88FA-CE837D3B8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4991E-DD9B-F32F-5D80-63DB4FC4D0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8A75C3-463F-4A28-B9A9-E80721460C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57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pt/events/summits/sao-paulo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5EC931-86D1-F34D-F259-4736F4A3B4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8474"/>
          <a:stretch>
            <a:fillRect/>
          </a:stretch>
        </p:blipFill>
        <p:spPr>
          <a:xfrm>
            <a:off x="0" y="0"/>
            <a:ext cx="12192000" cy="19837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5D9054-0F4A-EB27-0FB4-1EEB7B9AECFC}"/>
              </a:ext>
            </a:extLst>
          </p:cNvPr>
          <p:cNvSpPr txBox="1"/>
          <p:nvPr/>
        </p:nvSpPr>
        <p:spPr>
          <a:xfrm>
            <a:off x="6183085" y="183406"/>
            <a:ext cx="550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https://aws.amazon.com/pt/events/summits/sao-paulo/</a:t>
            </a:r>
            <a:endParaRPr lang="pt-B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022DDE-7CD3-CA0F-EAB3-8296F9CBD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83745"/>
            <a:ext cx="12192000" cy="487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91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DA0DB1-245C-B904-5603-09747D08AFB1}"/>
              </a:ext>
            </a:extLst>
          </p:cNvPr>
          <p:cNvSpPr txBox="1"/>
          <p:nvPr/>
        </p:nvSpPr>
        <p:spPr>
          <a:xfrm>
            <a:off x="370115" y="1536174"/>
            <a:ext cx="112231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ANT303: Do Streaming </a:t>
            </a:r>
            <a:r>
              <a:rPr lang="en-US" sz="8000" b="1" dirty="0" err="1"/>
              <a:t>ao</a:t>
            </a:r>
            <a:r>
              <a:rPr lang="en-US" sz="8000" b="1" dirty="0"/>
              <a:t> Lakehouse: com CDC e </a:t>
            </a:r>
          </a:p>
          <a:p>
            <a:pPr algn="ctr"/>
            <a:r>
              <a:rPr lang="en-US" sz="8000" b="1" dirty="0"/>
              <a:t>Open Table Format</a:t>
            </a:r>
            <a:endParaRPr lang="pt-BR" sz="8000" b="1" dirty="0"/>
          </a:p>
        </p:txBody>
      </p:sp>
    </p:spTree>
    <p:extLst>
      <p:ext uri="{BB962C8B-B14F-4D97-AF65-F5344CB8AC3E}">
        <p14:creationId xmlns:p14="http://schemas.microsoft.com/office/powerpoint/2010/main" val="1893892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DA38D4-8361-4014-0986-FF0DCBD10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6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CF8FCA-0F3B-41ED-EAF5-1CF5958C6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50" y="161469"/>
            <a:ext cx="10564699" cy="65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13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509A83-8438-BAC5-B642-44DFE5CF6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525" y="0"/>
            <a:ext cx="12373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7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FE8A4D-806D-F58C-2BE4-57D4CD5B6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0" y="200862"/>
            <a:ext cx="11869705" cy="645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32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7417AE-AC90-867E-042A-B1E9E7682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842"/>
            <a:ext cx="12192000" cy="661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55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01EDC-2750-5A71-7072-A850A2472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44"/>
            <a:ext cx="12192000" cy="673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5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BC923D-794A-2D9C-3271-269299396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92" y="0"/>
            <a:ext cx="10415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66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4DBB1C-B505-D763-42A3-CFDF9EA34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37" y="0"/>
            <a:ext cx="101943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5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186457-907B-CACC-6457-09D03919C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995" y="0"/>
            <a:ext cx="100640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14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B4CC94-C660-CE24-7162-CA818584D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16" y="0"/>
            <a:ext cx="10106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34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29</Words>
  <Application>Microsoft Office PowerPoint</Application>
  <PresentationFormat>Widescreen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Wilton Sobreira</dc:creator>
  <cp:lastModifiedBy>Wilton Sobreira</cp:lastModifiedBy>
  <cp:revision>4</cp:revision>
  <dcterms:created xsi:type="dcterms:W3CDTF">2025-09-04T23:21:07Z</dcterms:created>
  <dcterms:modified xsi:type="dcterms:W3CDTF">2025-09-05T04:37:28Z</dcterms:modified>
</cp:coreProperties>
</file>

<file path=docProps/thumbnail.jpeg>
</file>